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1ACD6-9166-46CA-9B91-AAF3C168C488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C90D7-2A03-4ED7-B261-43B95BD6B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66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01BF1-80F1-43A8-BA69-4E8DE096AA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4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8FB139-DCEB-43F0-A0A0-32FFCA9EC9E6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7388"/>
            <a:ext cx="6097587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162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8FB139-DCEB-43F0-A0A0-32FFCA9EC9E6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7388"/>
            <a:ext cx="6097587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518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F66E-C228-4283-9131-2E823EB8D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D22C1C-C92F-4324-80A8-B2ADA0754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DA3FD-7AA3-4008-87E4-E2F8CADD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B0D42-9353-4FAC-B224-1DE2358B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BAEC5-EAE5-46F6-B644-8B9D30731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2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CD13-38EF-4221-9164-18159984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D74CE-7A31-4023-ADD4-464480353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E010-64D8-47D5-8E31-6B996F881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626AF-6F09-4906-93F0-97CCCFFFB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1DBAD-194A-4669-BA06-CA61E0EE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C4458F-4C1D-403D-A34D-59151304F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2D151-33A0-49DB-B292-90D6A2121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39709-23AF-49BF-8084-24685DD7D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2CBE6-C8F3-410B-9C63-6D4A4433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7AA1F-4A1E-46AE-9043-3EE21621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25FF-FE0C-4324-AE6A-D5B3E5131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1B906-FEC3-43D1-9ADC-9F2C70E4E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D3C62-9D24-41B8-BA6A-675853DC1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C5E00-F1A2-4322-BB89-8E965D62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FA4B1-6142-4837-9C08-C69667CF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F26-A8AD-46C2-8922-24486F87D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E60AB-9D50-4C72-9907-266B22546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0D6EE-0D1C-4A1D-99B8-16E20A04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2FA66-2309-4655-AEA0-3C208786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A8374-DA99-4E2C-B4AC-D2AD3C25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8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DC52-F8EA-4041-9756-477A97E9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9B22F-5F2D-4B03-9805-F08FD2CC7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5E1E4-0DC6-43E7-BE93-EF1869E48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D8CA3-87F4-4885-A5D1-836ED5D36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C80F7-9A84-4F46-81B0-F73DC57E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26B-7CAC-4AD3-B7BC-EBBCD61B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8C02-4F5A-4E47-A252-3EC3B9E4C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1586F-6221-4EF7-B543-0D43E74A4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93E02-BA5A-4225-979C-AE31C2DBF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0FFA40-B409-41C3-A743-B709AD479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95A1A-9480-4EC5-99EB-2431ACA1A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45C0D4-3012-495D-A96C-235BA1C0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67AEF7-7056-4F93-BE7E-38985804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157DA-5304-420E-96D5-4C7D65C9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0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4972D-F423-4E44-AC51-CF012C949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6D7C0-DE1F-496D-91FB-1FDA45E34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50636-1D85-481B-BF3B-08DA22CC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0535E-C87E-47CE-9D44-9A0263B2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2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D16006-2A04-46FA-BE2A-39A315D10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B4E76B-95AF-4A24-B7B5-862E2F5F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8836E-CE90-4A93-B1E0-B723C1D1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9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26BD-188B-440B-ACA3-CB568AE86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E62C9-1E8D-4FE9-BAAA-7A6DAA292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DEFCC-3445-4208-8381-88B1FC5C3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91CB4-45CE-4C55-96FE-B520D35A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CF9FC-A0EE-4863-8E6D-71C2FFE19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48F13-2674-48A4-BB1E-C95D5726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3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E44F7-E23D-4A7F-BA30-71A2CB47B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2D6CAF-2206-47FD-AD85-70E928ADD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F3CC8-3429-42C7-9908-E932D4222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AF7FF-04C9-4CBB-A8E3-85563B06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9A840-B123-49B9-85F6-0E6D1536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34CD8-5BDF-4DD2-A1FE-FEA5E6F1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6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077B9B-0164-4C01-BA81-3C54D220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F0985-0D3C-4F7C-89A8-A294EB4F2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6B797-D063-41D3-B253-EFD65F303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9BEC-D549-42FA-B226-BED55D9B9FF9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265C8-3E09-48CC-9291-0E4A0A274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574B7-4088-44F4-8DA3-9A1DCBCD8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47A54-805C-4022-9533-8A807C617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4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a@suddenlink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23294" y="418858"/>
            <a:ext cx="20596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u="sng" dirty="0"/>
              <a:t>Day 1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2537001" y="497582"/>
            <a:ext cx="23991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u="sng" dirty="0"/>
              <a:t>Day 2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5858510" y="510151"/>
            <a:ext cx="3149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/>
              <a:t>Day 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u="sng" dirty="0">
              <a:solidFill>
                <a:srgbClr val="00B05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u="sng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9283899" y="418858"/>
            <a:ext cx="26101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/>
              <a:t>Day 4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</a:rPr>
              <a:t>Reyna, C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800" b="1" dirty="0" err="1">
                <a:solidFill>
                  <a:srgbClr val="FF99CC"/>
                </a:solidFill>
              </a:rPr>
              <a:t>Stell</a:t>
            </a:r>
            <a:r>
              <a:rPr lang="en-US" sz="1800" b="1" dirty="0">
                <a:solidFill>
                  <a:srgbClr val="FF99CC"/>
                </a:solidFill>
              </a:rPr>
              <a:t>, S (1</a:t>
            </a:r>
            <a:r>
              <a:rPr lang="en-US" sz="1800" b="1" baseline="30000" dirty="0">
                <a:solidFill>
                  <a:srgbClr val="FF99CC"/>
                </a:solidFill>
              </a:rPr>
              <a:t>st</a:t>
            </a:r>
            <a:r>
              <a:rPr lang="en-US" sz="1800" b="1" dirty="0">
                <a:solidFill>
                  <a:srgbClr val="FF99CC"/>
                </a:solidFill>
              </a:rPr>
              <a:t> </a:t>
            </a:r>
            <a:r>
              <a:rPr lang="en-US" sz="1800" b="1" dirty="0" err="1">
                <a:solidFill>
                  <a:srgbClr val="FF99CC"/>
                </a:solidFill>
              </a:rPr>
              <a:t>hrs</a:t>
            </a:r>
            <a:r>
              <a:rPr lang="en-US" sz="1800" b="1" dirty="0">
                <a:solidFill>
                  <a:srgbClr val="FF99CC"/>
                </a:solidFill>
              </a:rPr>
              <a:t>)</a:t>
            </a:r>
            <a:endParaRPr lang="en-US" sz="1800" b="1" dirty="0">
              <a:solidFill>
                <a:srgbClr val="00B0F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u="sng" dirty="0"/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65251" y="1372932"/>
            <a:ext cx="269911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/>
              <a:t>Day 5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b="1" dirty="0">
                <a:solidFill>
                  <a:srgbClr val="FF0000"/>
                </a:solidFill>
              </a:rPr>
              <a:t>Briones, L</a:t>
            </a: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3237543" y="1316348"/>
            <a:ext cx="130333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/>
              <a:t>Day 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B050"/>
                </a:solidFill>
              </a:rPr>
              <a:t> </a:t>
            </a:r>
            <a:endParaRPr lang="en-US" sz="1600" b="1" dirty="0">
              <a:solidFill>
                <a:srgbClr val="FF99CC"/>
              </a:solidFill>
            </a:endParaRPr>
          </a:p>
        </p:txBody>
      </p:sp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6362421" y="1381821"/>
            <a:ext cx="29214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altLang="en-US" sz="1800" u="sng" dirty="0"/>
              <a:t>Day 7</a:t>
            </a:r>
          </a:p>
        </p:txBody>
      </p:sp>
      <p:sp>
        <p:nvSpPr>
          <p:cNvPr id="2060" name="TextBox 11"/>
          <p:cNvSpPr txBox="1">
            <a:spLocks noChangeArrowheads="1"/>
          </p:cNvSpPr>
          <p:nvPr/>
        </p:nvSpPr>
        <p:spPr bwMode="auto">
          <a:xfrm>
            <a:off x="2939157" y="3187862"/>
            <a:ext cx="20775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u="sng" dirty="0"/>
              <a:t>Day 10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>
                <a:solidFill>
                  <a:srgbClr val="00B0F0"/>
                </a:solidFill>
              </a:rPr>
              <a:t>Graham,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u="sng" dirty="0"/>
          </a:p>
        </p:txBody>
      </p:sp>
      <p:sp>
        <p:nvSpPr>
          <p:cNvPr id="2061" name="TextBox 12"/>
          <p:cNvSpPr txBox="1">
            <a:spLocks noChangeArrowheads="1"/>
          </p:cNvSpPr>
          <p:nvPr/>
        </p:nvSpPr>
        <p:spPr bwMode="auto">
          <a:xfrm>
            <a:off x="6327779" y="3007894"/>
            <a:ext cx="27499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u="sng" dirty="0"/>
              <a:t>Day 11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>
                <a:solidFill>
                  <a:srgbClr val="FFCC00"/>
                </a:solidFill>
              </a:rPr>
              <a:t>Nunn, G           </a:t>
            </a:r>
            <a:r>
              <a:rPr lang="en-US" altLang="en-US" sz="1600" b="1" dirty="0"/>
              <a:t>Mejia, F 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/>
              <a:t>Martinez, M</a:t>
            </a:r>
            <a:endParaRPr lang="en-US" altLang="en-US" sz="1600" u="sng" dirty="0"/>
          </a:p>
        </p:txBody>
      </p:sp>
      <p:sp>
        <p:nvSpPr>
          <p:cNvPr id="2063" name="TextBox 14"/>
          <p:cNvSpPr txBox="1">
            <a:spLocks noChangeArrowheads="1"/>
          </p:cNvSpPr>
          <p:nvPr/>
        </p:nvSpPr>
        <p:spPr bwMode="auto">
          <a:xfrm>
            <a:off x="199238" y="4009266"/>
            <a:ext cx="23238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u="sng" dirty="0"/>
              <a:t>Day 13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b="1" dirty="0">
                <a:solidFill>
                  <a:srgbClr val="00B050"/>
                </a:solidFill>
              </a:rPr>
              <a:t>Cardoza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Ocampo, F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/>
              <a:t>Smith,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Ocampo, F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err="1"/>
              <a:t>Mascorro</a:t>
            </a:r>
            <a:r>
              <a:rPr lang="en-US" altLang="en-US" sz="1600" b="1" dirty="0"/>
              <a:t>, A 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sz="1600" b="1" dirty="0">
              <a:solidFill>
                <a:srgbClr val="FFCC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00B050"/>
              </a:solidFill>
            </a:endParaRPr>
          </a:p>
        </p:txBody>
      </p:sp>
      <p:sp>
        <p:nvSpPr>
          <p:cNvPr id="2064" name="TextBox 15"/>
          <p:cNvSpPr txBox="1">
            <a:spLocks noChangeArrowheads="1"/>
          </p:cNvSpPr>
          <p:nvPr/>
        </p:nvSpPr>
        <p:spPr bwMode="auto">
          <a:xfrm>
            <a:off x="6459045" y="4137589"/>
            <a:ext cx="22617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/>
              <a:t>Day 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Ocampo, F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/>
              <a:t>Mascorro</a:t>
            </a:r>
            <a:r>
              <a:rPr lang="en-US" altLang="en-US" sz="1800" b="1" dirty="0"/>
              <a:t>, 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u="sng" dirty="0"/>
          </a:p>
        </p:txBody>
      </p:sp>
      <p:sp>
        <p:nvSpPr>
          <p:cNvPr id="2066" name="TextBox 17"/>
          <p:cNvSpPr txBox="1">
            <a:spLocks noChangeArrowheads="1"/>
          </p:cNvSpPr>
          <p:nvPr/>
        </p:nvSpPr>
        <p:spPr bwMode="auto">
          <a:xfrm>
            <a:off x="9093861" y="4242523"/>
            <a:ext cx="26448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/>
              <a:t>Day 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u="sng" dirty="0"/>
          </a:p>
        </p:txBody>
      </p:sp>
      <p:cxnSp>
        <p:nvCxnSpPr>
          <p:cNvPr id="2067" name="Straight Connector 2"/>
          <p:cNvCxnSpPr>
            <a:cxnSpLocks noChangeShapeType="1"/>
          </p:cNvCxnSpPr>
          <p:nvPr/>
        </p:nvCxnSpPr>
        <p:spPr bwMode="auto">
          <a:xfrm flipV="1">
            <a:off x="23294" y="1353712"/>
            <a:ext cx="12084912" cy="845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8" name="Straight Connector 20"/>
          <p:cNvCxnSpPr>
            <a:cxnSpLocks noChangeShapeType="1"/>
          </p:cNvCxnSpPr>
          <p:nvPr/>
        </p:nvCxnSpPr>
        <p:spPr bwMode="auto">
          <a:xfrm>
            <a:off x="321264" y="2646717"/>
            <a:ext cx="1187073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9" name="Straight Connector 21"/>
          <p:cNvCxnSpPr>
            <a:cxnSpLocks noChangeShapeType="1"/>
          </p:cNvCxnSpPr>
          <p:nvPr/>
        </p:nvCxnSpPr>
        <p:spPr bwMode="auto">
          <a:xfrm>
            <a:off x="0" y="4009266"/>
            <a:ext cx="1219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TextBox 15"/>
          <p:cNvSpPr txBox="1">
            <a:spLocks noChangeArrowheads="1"/>
          </p:cNvSpPr>
          <p:nvPr/>
        </p:nvSpPr>
        <p:spPr bwMode="auto">
          <a:xfrm>
            <a:off x="2528310" y="4035286"/>
            <a:ext cx="249354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u="sng" dirty="0"/>
              <a:t>Day </a:t>
            </a:r>
            <a:r>
              <a:rPr lang="en-US" altLang="en-US" sz="1800" u="sng" dirty="0"/>
              <a:t>14</a:t>
            </a:r>
            <a:endParaRPr lang="en-US" altLang="en-US" sz="1200" u="sng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600" b="1" dirty="0">
                <a:solidFill>
                  <a:srgbClr val="FF0000"/>
                </a:solidFill>
              </a:rPr>
              <a:t>Cardoza	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Hogeda, A </a:t>
            </a:r>
            <a:r>
              <a:rPr lang="en-US" altLang="en-US" sz="1600" b="1" dirty="0">
                <a:solidFill>
                  <a:srgbClr val="FF0000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>
                <a:solidFill>
                  <a:srgbClr val="FF99CC"/>
                </a:solidFill>
              </a:rPr>
              <a:t>Moreno, P </a:t>
            </a:r>
            <a:endParaRPr lang="en-US" altLang="en-US" sz="1600" b="1" dirty="0">
              <a:solidFill>
                <a:srgbClr val="FF0000"/>
              </a:solidFill>
            </a:endParaRPr>
          </a:p>
        </p:txBody>
      </p:sp>
      <p:sp>
        <p:nvSpPr>
          <p:cNvPr id="23" name="TextBox 13"/>
          <p:cNvSpPr txBox="1">
            <a:spLocks noChangeArrowheads="1"/>
          </p:cNvSpPr>
          <p:nvPr/>
        </p:nvSpPr>
        <p:spPr bwMode="auto">
          <a:xfrm>
            <a:off x="9897021" y="2789389"/>
            <a:ext cx="17767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u="sng" dirty="0"/>
              <a:t>Day 12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600" b="1" dirty="0"/>
              <a:t>Martinez, M</a:t>
            </a:r>
            <a:endParaRPr lang="en-US" altLang="en-US" sz="1600" u="sng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Ocampo, F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err="1"/>
              <a:t>Mascorro</a:t>
            </a:r>
            <a:r>
              <a:rPr lang="en-US" altLang="en-US" sz="1600" b="1" dirty="0"/>
              <a:t>,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Leyva, K</a:t>
            </a:r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105334" y="3134208"/>
            <a:ext cx="201457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u="sng" dirty="0"/>
              <a:t>Day 9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400" b="1" dirty="0">
                <a:solidFill>
                  <a:srgbClr val="7030A0"/>
                </a:solidFill>
              </a:rPr>
              <a:t>Morris, 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1" dirty="0">
              <a:solidFill>
                <a:srgbClr val="00B050"/>
              </a:solidFill>
            </a:endParaRPr>
          </a:p>
        </p:txBody>
      </p:sp>
      <p:sp>
        <p:nvSpPr>
          <p:cNvPr id="25" name="TextBox 3"/>
          <p:cNvSpPr txBox="1">
            <a:spLocks noChangeArrowheads="1"/>
          </p:cNvSpPr>
          <p:nvPr/>
        </p:nvSpPr>
        <p:spPr bwMode="auto">
          <a:xfrm>
            <a:off x="9391729" y="1319516"/>
            <a:ext cx="261425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/>
              <a:t>Day 8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</a:rPr>
              <a:t>Rico, S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800" b="1" dirty="0"/>
              <a:t>Ocampo, F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/>
              <a:t>Mascorro</a:t>
            </a:r>
            <a:r>
              <a:rPr lang="en-US" altLang="en-US" sz="1800" b="1" dirty="0"/>
              <a:t>, 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   </a:t>
            </a:r>
          </a:p>
        </p:txBody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-19186" y="5624143"/>
            <a:ext cx="121273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1600" dirty="0">
                <a:solidFill>
                  <a:srgbClr val="800000"/>
                </a:solidFill>
              </a:rPr>
              <a:t>Students must make-up the day/time he or she missed!  You can only miss (4) days of class for a total…8 hours max. Please look up the next class day/date and time to make-up using next (2) months class dates.  Student have 90 days to complete all driver’s education requirements, otherwise a fee will be required to extend beyond 90 days.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1600" dirty="0">
                <a:solidFill>
                  <a:srgbClr val="800000"/>
                </a:solidFill>
              </a:rPr>
              <a:t>Email: </a:t>
            </a:r>
            <a:r>
              <a:rPr lang="en-US" sz="1600" u="sng" dirty="0">
                <a:hlinkClick r:id="rId3"/>
              </a:rPr>
              <a:t>ada@suddenlinkmail.com</a:t>
            </a:r>
            <a:r>
              <a:rPr lang="en-US" sz="1100" u="sng" dirty="0"/>
              <a:t>.</a:t>
            </a:r>
            <a:endParaRPr lang="en-US" altLang="en-US" sz="1100" dirty="0">
              <a:solidFill>
                <a:srgbClr val="8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4987" y="33528"/>
            <a:ext cx="6665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Missed and Make-up Days for Classroom </a:t>
            </a:r>
          </a:p>
        </p:txBody>
      </p:sp>
    </p:spTree>
    <p:extLst>
      <p:ext uri="{BB962C8B-B14F-4D97-AF65-F5344CB8AC3E}">
        <p14:creationId xmlns:p14="http://schemas.microsoft.com/office/powerpoint/2010/main" val="266170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5657" y="243279"/>
            <a:ext cx="9641279" cy="116526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dirty="0"/>
              <a:t>Teen Class Sep 17–  11 Oct  2018 </a:t>
            </a:r>
            <a:r>
              <a:rPr lang="en-US" altLang="en-US" sz="3600" b="1" i="1" dirty="0"/>
              <a:t>(6-8 PM)</a:t>
            </a:r>
            <a:br>
              <a:rPr lang="en-US" altLang="en-US" sz="3600" b="1" i="1" dirty="0"/>
            </a:br>
            <a:r>
              <a:rPr lang="en-US" altLang="en-US" sz="3100" b="1" u="sng" dirty="0">
                <a:solidFill>
                  <a:srgbClr val="FF0000"/>
                </a:solidFill>
              </a:rPr>
              <a:t>*Class dates/times are 6-8 PM</a:t>
            </a:r>
            <a:br>
              <a:rPr lang="en-US" altLang="en-US" sz="2200" b="1" u="sng" dirty="0">
                <a:solidFill>
                  <a:srgbClr val="FF0000"/>
                </a:solidFill>
              </a:rPr>
            </a:br>
            <a:r>
              <a:rPr lang="en-US" altLang="en-US" sz="2200" dirty="0">
                <a:solidFill>
                  <a:srgbClr val="FF0000"/>
                </a:solidFill>
              </a:rPr>
              <a:t>Students must attend all class days!  Any day or time missed must be made-up</a:t>
            </a:r>
            <a:endParaRPr lang="en-US" altLang="en-US" sz="2200" b="1" i="1" dirty="0"/>
          </a:p>
        </p:txBody>
      </p:sp>
      <p:graphicFrame>
        <p:nvGraphicFramePr>
          <p:cNvPr id="357379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5845778"/>
              </p:ext>
            </p:extLst>
          </p:nvPr>
        </p:nvGraphicFramePr>
        <p:xfrm>
          <a:off x="189175" y="1437679"/>
          <a:ext cx="11614242" cy="4754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2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5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78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Thursday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329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18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Sep 17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Day 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Sep 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Sep 19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3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Sep 20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4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8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Sep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Day 5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Sep 25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6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Sep 26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7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Sep 27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8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12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9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  <a:p>
                      <a:endParaRPr lang="en-US" sz="1600" dirty="0"/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Day 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kern="0" baseline="0" dirty="0">
                          <a:solidFill>
                            <a:srgbClr val="FF0000"/>
                          </a:solidFill>
                        </a:rPr>
                        <a:t>For the Record</a:t>
                      </a:r>
                      <a:endParaRPr lang="en-US" altLang="en-US" sz="1600" b="1" kern="0" baseline="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  <a:endParaRPr lang="en-US" sz="1600" dirty="0"/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11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04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Day 12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9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altLang="en-US" sz="1600" b="1" kern="0" baseline="0" dirty="0"/>
                        <a:t>ay 13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kern="0" baseline="0" dirty="0"/>
                        <a:t>Day 14- 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kern="0" baseline="0" dirty="0"/>
                        <a:t>Day 15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11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600" b="1" kern="0" baseline="0" dirty="0"/>
                        <a:t>Day 16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(6-8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20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b="1" kern="0" baseline="0" dirty="0">
                          <a:solidFill>
                            <a:srgbClr val="FF0000"/>
                          </a:solidFill>
                        </a:rPr>
                        <a:t>3  articles due!</a:t>
                      </a:r>
                      <a:endParaRPr lang="en-US" altLang="en-US" sz="1600" b="1" kern="0" baseline="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32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5657" y="243279"/>
            <a:ext cx="9641279" cy="116526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600" b="1" dirty="0"/>
              <a:t>Teen Class Sep 17–  11 Oct  2018 </a:t>
            </a:r>
            <a:r>
              <a:rPr lang="en-US" altLang="en-US" sz="3600" b="1" i="1" dirty="0"/>
              <a:t>(6-8 PM)</a:t>
            </a:r>
            <a:br>
              <a:rPr lang="en-US" altLang="en-US" sz="3600" b="1" i="1" dirty="0"/>
            </a:br>
            <a:r>
              <a:rPr lang="en-US" altLang="en-US" sz="3100" b="1" u="sng" dirty="0">
                <a:solidFill>
                  <a:srgbClr val="FF0000"/>
                </a:solidFill>
              </a:rPr>
              <a:t>*Class dates/times are 6-8 PM</a:t>
            </a:r>
            <a:br>
              <a:rPr lang="en-US" altLang="en-US" sz="2200" b="1" u="sng" dirty="0">
                <a:solidFill>
                  <a:srgbClr val="FF0000"/>
                </a:solidFill>
              </a:rPr>
            </a:br>
            <a:r>
              <a:rPr lang="en-US" altLang="en-US" sz="2200" dirty="0">
                <a:solidFill>
                  <a:srgbClr val="FF0000"/>
                </a:solidFill>
              </a:rPr>
              <a:t>Students must attend all class days!  Any day or time missed must be made-up</a:t>
            </a:r>
            <a:endParaRPr lang="en-US" altLang="en-US" sz="2200" b="1" i="1" dirty="0"/>
          </a:p>
        </p:txBody>
      </p:sp>
      <p:graphicFrame>
        <p:nvGraphicFramePr>
          <p:cNvPr id="357379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6058684"/>
              </p:ext>
            </p:extLst>
          </p:nvPr>
        </p:nvGraphicFramePr>
        <p:xfrm>
          <a:off x="189175" y="1437679"/>
          <a:ext cx="11614242" cy="49020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21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5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4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55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78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Thursday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57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900" b="1" dirty="0"/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18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15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Day 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16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17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3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4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8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22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Day 5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23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6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24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7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25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8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12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29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9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  <a:p>
                      <a:endParaRPr lang="en-US" sz="1800" dirty="0"/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30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Day 10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kern="0" baseline="0" dirty="0">
                          <a:solidFill>
                            <a:srgbClr val="FF0000"/>
                          </a:solidFill>
                        </a:rPr>
                        <a:t>For the Record</a:t>
                      </a:r>
                      <a:endParaRPr lang="en-US" altLang="en-US" sz="1800" b="1" kern="0" baseline="0" noProof="0" dirty="0">
                        <a:solidFill>
                          <a:srgbClr val="FF0000"/>
                        </a:solidFill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 31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Day 11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Nov 1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Day 12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9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Nov 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altLang="en-US" sz="1800" b="1" kern="0" baseline="0" dirty="0"/>
                        <a:t>ay 13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Nov 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800" b="1" kern="0" baseline="0" dirty="0"/>
                        <a:t>Day 14- 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kern="0" baseline="0" dirty="0">
                          <a:solidFill>
                            <a:srgbClr val="FF0000"/>
                          </a:solidFill>
                        </a:rPr>
                        <a:t> 3  articles due!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Nov 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800" b="1" kern="0" baseline="0" dirty="0"/>
                        <a:t>Day 15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kern="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Nov 8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n-US" sz="1800" b="1" kern="0" baseline="0" dirty="0"/>
                        <a:t>Day 16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(4-6 PM)</a:t>
                      </a:r>
                    </a:p>
                  </a:txBody>
                  <a:tcPr marL="121893" marR="121893" anchor="b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893" marR="121893" anchor="b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438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3724</TotalTime>
  <Words>510</Words>
  <Application>Microsoft Office PowerPoint</Application>
  <PresentationFormat>Widescreen</PresentationFormat>
  <Paragraphs>166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Teen Class Sep 17–  11 Oct  2018 (6-8 PM) *Class dates/times are 6-8 PM Students must attend all class days!  Any day or time missed must be made-up</vt:lpstr>
      <vt:lpstr>Teen Class Sep 17–  11 Oct  2018 (6-8 PM) *Class dates/times are 6-8 PM Students must attend all class days!  Any day or time missed must be made-up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Angelo Driving Academy</dc:creator>
  <cp:lastModifiedBy>Angelo Driving Academy</cp:lastModifiedBy>
  <cp:revision>24</cp:revision>
  <dcterms:created xsi:type="dcterms:W3CDTF">2018-08-28T20:31:33Z</dcterms:created>
  <dcterms:modified xsi:type="dcterms:W3CDTF">2018-10-03T01:34:11Z</dcterms:modified>
</cp:coreProperties>
</file>